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068"/>
    <a:srgbClr val="006FB3"/>
    <a:srgbClr val="A4E1F2"/>
    <a:srgbClr val="35BBE2"/>
    <a:srgbClr val="FEE2A4"/>
    <a:srgbClr val="FDB714"/>
    <a:srgbClr val="703216"/>
    <a:srgbClr val="C05426"/>
    <a:srgbClr val="B9D031"/>
    <a:srgbClr val="85A1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70" d="100"/>
          <a:sy n="70" d="100"/>
        </p:scale>
        <p:origin x="-1506" y="4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1" y="0"/>
            <a:ext cx="7561264" cy="10693400"/>
          </a:xfrm>
          <a:prstGeom prst="rect">
            <a:avLst/>
          </a:prstGeom>
          <a:gradFill flip="none" rotWithShape="1">
            <a:gsLst>
              <a:gs pos="0">
                <a:srgbClr val="35BBE2"/>
              </a:gs>
              <a:gs pos="100000">
                <a:srgbClr val="006FB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17" name="TextBox 16"/>
          <p:cNvSpPr txBox="1"/>
          <p:nvPr/>
        </p:nvSpPr>
        <p:spPr>
          <a:xfrm>
            <a:off x="390241" y="450156"/>
            <a:ext cx="47912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A4E1F2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Большой заголовок</a:t>
            </a:r>
            <a:r>
              <a:rPr lang="ru-RU" sz="4000" b="1" i="1" dirty="0" smtClean="0">
                <a:solidFill>
                  <a:srgbClr val="A4E1F2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 </a:t>
            </a:r>
            <a:r>
              <a:rPr lang="ru-RU" sz="4000" b="1" i="1" dirty="0" smtClean="0">
                <a:solidFill>
                  <a:schemeClr val="bg1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«</a:t>
            </a:r>
            <a:r>
              <a:rPr lang="ru-RU" sz="4000" b="1" i="1" dirty="0">
                <a:solidFill>
                  <a:schemeClr val="bg1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М</a:t>
            </a:r>
            <a:r>
              <a:rPr lang="ru-RU" sz="4000" b="1" i="1" dirty="0" smtClean="0">
                <a:solidFill>
                  <a:schemeClr val="bg1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аркетинг-кит»</a:t>
            </a:r>
            <a:endParaRPr lang="ru-RU" sz="4000" b="1" dirty="0">
              <a:solidFill>
                <a:schemeClr val="bg1"/>
              </a:solidFill>
              <a:effectLst>
                <a:innerShdw blurRad="63500" dist="38100" dir="16200000">
                  <a:prstClr val="black">
                    <a:alpha val="47000"/>
                  </a:prstClr>
                </a:inn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7923" y="1746300"/>
            <a:ext cx="3394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chemeClr val="bg1"/>
                </a:solidFill>
              </a:rPr>
              <a:t>захватывающее предложение по организации игры «Мафия» для </a:t>
            </a:r>
            <a:r>
              <a:rPr lang="ru-RU" sz="1800" i="1" dirty="0" err="1">
                <a:solidFill>
                  <a:schemeClr val="bg1"/>
                </a:solidFill>
              </a:rPr>
              <a:t>event</a:t>
            </a:r>
            <a:r>
              <a:rPr lang="ru-RU" sz="1800" i="1" dirty="0">
                <a:solidFill>
                  <a:schemeClr val="bg1"/>
                </a:solidFill>
              </a:rPr>
              <a:t>-агентств</a:t>
            </a:r>
            <a:endParaRPr lang="ru-RU" sz="1800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0241" y="9220830"/>
            <a:ext cx="2641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004068"/>
                </a:solidFill>
              </a:rPr>
              <a:t>наши клиенты:</a:t>
            </a:r>
            <a:endParaRPr lang="ru-RU" sz="2400" b="1" i="1" dirty="0">
              <a:solidFill>
                <a:srgbClr val="004068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32292" y="9667180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rgbClr val="004068"/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rgbClr val="004068"/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rgbClr val="004068"/>
                </a:solidFill>
              </a:rPr>
              <a:t>сайт:</a:t>
            </a:r>
            <a:endParaRPr lang="ru-RU" sz="1400" i="1" dirty="0">
              <a:solidFill>
                <a:srgbClr val="004068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26578" y="9667180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bg1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www.kit5.ru</a:t>
            </a:r>
            <a:endParaRPr lang="ru-RU" sz="1400" i="1" dirty="0"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105" y="9637836"/>
            <a:ext cx="3137471" cy="5334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1115">
            <a:off x="3214987" y="6617279"/>
            <a:ext cx="3539238" cy="2174146"/>
          </a:xfrm>
          <a:prstGeom prst="rect">
            <a:avLst/>
          </a:prstGeom>
          <a:ln w="57150">
            <a:solidFill>
              <a:schemeClr val="bg1"/>
            </a:solidFill>
            <a:miter lim="8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14155">
            <a:off x="-882467" y="3401387"/>
            <a:ext cx="3211058" cy="2563347"/>
          </a:xfrm>
          <a:prstGeom prst="rect">
            <a:avLst/>
          </a:prstGeom>
          <a:ln w="57150">
            <a:solidFill>
              <a:schemeClr val="bg1"/>
            </a:solidFill>
            <a:miter lim="8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7020">
            <a:off x="453968" y="5089577"/>
            <a:ext cx="2569529" cy="3561278"/>
          </a:xfrm>
          <a:prstGeom prst="rect">
            <a:avLst/>
          </a:prstGeom>
          <a:ln w="57150">
            <a:solidFill>
              <a:schemeClr val="bg1"/>
            </a:solidFill>
            <a:miter lim="8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2584">
            <a:off x="3963118" y="3147795"/>
            <a:ext cx="2387553" cy="3482708"/>
          </a:xfrm>
          <a:prstGeom prst="rect">
            <a:avLst/>
          </a:prstGeom>
          <a:ln w="57150">
            <a:solidFill>
              <a:schemeClr val="bg1"/>
            </a:solidFill>
            <a:miter lim="8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94415">
            <a:off x="5942516" y="4122875"/>
            <a:ext cx="2564641" cy="3568594"/>
          </a:xfrm>
          <a:prstGeom prst="rect">
            <a:avLst/>
          </a:prstGeom>
          <a:ln w="57150">
            <a:solidFill>
              <a:schemeClr val="bg1"/>
            </a:solidFill>
            <a:miter lim="8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0285">
            <a:off x="1574647" y="3493783"/>
            <a:ext cx="2546254" cy="3490881"/>
          </a:xfrm>
          <a:prstGeom prst="rect">
            <a:avLst/>
          </a:prstGeom>
          <a:ln w="57150">
            <a:solidFill>
              <a:schemeClr val="bg1"/>
            </a:solidFill>
            <a:miter lim="8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30</Words>
  <Application>Microsoft Office PowerPoint</Application>
  <PresentationFormat>Произвольный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27</cp:revision>
  <dcterms:created xsi:type="dcterms:W3CDTF">2011-06-17T23:30:18Z</dcterms:created>
  <dcterms:modified xsi:type="dcterms:W3CDTF">2011-06-20T22:49:18Z</dcterms:modified>
</cp:coreProperties>
</file>